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FF99"/>
    <a:srgbClr val="66FFFF"/>
    <a:srgbClr val="CCECFF"/>
    <a:srgbClr val="66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2832" y="144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39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46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582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48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80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3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2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35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21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486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531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993EB-7F10-4CE8-96B3-DB52EF1F0344}" type="datetimeFigureOut">
              <a:rPr lang="pt-BR" smtClean="0"/>
              <a:pPr/>
              <a:t>03/03/2017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156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928297" y="3300694"/>
            <a:ext cx="8353883" cy="2339102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IDENTIFICAÇÃO</a:t>
            </a:r>
            <a:endParaRPr lang="pt-BR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do discente: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Nível: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Agência da bolsa: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do início da bolsa: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Linha de pesquisa do projeto: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 (de acordo com regimento do PPGQB)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Orientador: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Coorientador: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itálico, se houver. Indicar a instituição, caso não seja do IQB.</a:t>
            </a:r>
            <a:endParaRPr lang="pt-BR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36104" y="2074855"/>
            <a:ext cx="10942983" cy="764825"/>
          </a:xfrm>
          <a:prstGeom prst="rect">
            <a:avLst/>
          </a:prstGeom>
          <a:solidFill>
            <a:srgbClr val="FFFF00"/>
          </a:solidFill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lang="pt-BR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DO PROJETO</a:t>
            </a:r>
            <a:endParaRPr lang="pt-BR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(Times New Roman ou Arial, negrito, fonte 14, espaçamento simples) </a:t>
            </a:r>
            <a:endParaRPr lang="pt-BR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48000" y="61255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tabLst>
                <a:tab pos="3820795" algn="l"/>
              </a:tabLst>
            </a:pP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Maceió,</a:t>
            </a:r>
          </a:p>
          <a:p>
            <a:pPr algn="ctr"/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Mês / Ano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2247900" y="358448"/>
            <a:ext cx="72390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30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8878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SITUAÇÃO ATUAL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 rot="16200000">
            <a:off x="8806610" y="3184004"/>
            <a:ext cx="5421224" cy="1130589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02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Colocar após as considerações finais.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1942" y="844190"/>
            <a:ext cx="1057330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o percentual de créditos cursados?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Indique as disciplinas cursadas e os respectivos conceitos.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Já foi aprovado no exame de proficiência de língua estrangeira?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Em caso negativo, por que e quando pretende fazer nova seleção?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Já realizou estádio docência? Em caso negativo indicar semestre/ano que pretende fazer.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 projeto inicial foi alterado?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a previsão (indicar mês e ano) para qualificação?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o percentual do projeto executado (considere todas as etapas: revisão de bibliografia, experimental, escrita de artigos, entre outras)?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Possui artigo publicado? Quantos?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Já apresentou trabalho em congresso com o tema do trabalho do mestrado/doutorado? Quantos?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Quantos horas por semana se dedica as atividades relacionadas ao mestrado/doutorado?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sua auto avaliação considerando a performance até o momento no mestrado/doutorado (atribua uma na nota na escala de 0 a 10) 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Criticas/sugestões ao curso de mestrado/doutorado.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06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383735" y="2506982"/>
            <a:ext cx="7424530" cy="192786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02 diapositivos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utilize pouco texto, priorize esquemas e ilustrações. Se houve mudança no projeto original justificar durante apresentação fazendo menção a nova proposta. </a:t>
            </a:r>
          </a:p>
          <a:p>
            <a:pPr algn="just"/>
            <a:endParaRPr lang="pt-BR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Demonstrar o estado da arte do problema e qual o grau de evolução das pesquisas recentes quanto ao tema proposto. Apresente as prováveis contribuições a serem obtidas ao término do projeto de pesquisa apresentado após a finalização do mestrado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doutorado.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383735" y="4639102"/>
            <a:ext cx="7424530" cy="67862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necessário diapositivos podem ser condensados. Fica a critério do apresentador, desde que, todos os itens sejam comtemplados na apresentação.</a:t>
            </a:r>
            <a:endParaRPr lang="pt-BR" sz="9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16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JUSTIFICATIVA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06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383735" y="2948940"/>
            <a:ext cx="7424530" cy="10363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de forma objetiva justificar a razão da escolha do tema, sua relevância cientifica, viabilidade e integração com as linhas de pesquisa do PPGQB</a:t>
            </a:r>
            <a:r>
              <a:rPr lang="pt-BR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0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INOVAÇÃO E VIABILIDADE 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30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item.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Apontar as principais inovações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considerando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estado da arte no qual a proposta do projeto está inserida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Indicar a viabilidade de execução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levando em conta a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infraestrutura local e a possibilidade de colaborações.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08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 GERAIS E ESPECÍFICOS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06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383735" y="2948940"/>
            <a:ext cx="7424530" cy="10363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descrever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objetivo geral da proposta de pesquisa. Evidencie, através de objetivos específicos, o que deve ser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investigado para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atingir o objetivo geral.</a:t>
            </a:r>
            <a:endParaRPr lang="pt-B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0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e METODOLOGIA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866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383735" y="2948940"/>
            <a:ext cx="7424530" cy="1535974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descrever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aspectos experimentais e metodológicos relacionados ao desenvolvimento do projeto proposto quanto aos pontos mais relevantes do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</a:p>
          <a:p>
            <a:pPr algn="just"/>
            <a:endParaRPr lang="pt-BR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 esquemas e fluxogramas preferencialmente, quando for possível.</a:t>
            </a:r>
            <a:endParaRPr lang="pt-B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89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30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item.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05 diapositivos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Indicar os principais resultados alcançados. Para os discentes que ainda não possuem resultados realizar justificativa.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8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Aponta as principais considerações finais. Se possível, inferir sobre possíveis perspectivas. 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4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Colocar as principias referências. As mesmas podem ser citadas no próprio diapositivo durante apresentação, não tendo necessidade de uma lista no final. Fica a critério do apresentador. 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/>
          <a:srcRect l="31146" t="20185" r="29271" b="65370"/>
          <a:stretch/>
        </p:blipFill>
        <p:spPr>
          <a:xfrm>
            <a:off x="8858250" y="66088"/>
            <a:ext cx="3181350" cy="65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663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Josué Carinhanha</dc:creator>
  <cp:lastModifiedBy>IQB</cp:lastModifiedBy>
  <cp:revision>18</cp:revision>
  <dcterms:created xsi:type="dcterms:W3CDTF">2015-04-26T18:29:22Z</dcterms:created>
  <dcterms:modified xsi:type="dcterms:W3CDTF">2017-03-03T11:46:29Z</dcterms:modified>
</cp:coreProperties>
</file>