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FF99"/>
    <a:srgbClr val="66FFFF"/>
    <a:srgbClr val="CCECFF"/>
    <a:srgbClr val="66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7" d="100"/>
          <a:sy n="77" d="100"/>
        </p:scale>
        <p:origin x="-378" y="-4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24/04/2019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79" y="187218"/>
            <a:ext cx="1579984" cy="407773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706" y="5397826"/>
            <a:ext cx="1150134" cy="113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83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24/04/2019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450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24/04/2019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6394" y="128961"/>
            <a:ext cx="1111213" cy="109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73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24/04/2019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11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24/04/2019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0788" y="5427583"/>
            <a:ext cx="1111213" cy="109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940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24/04/2019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35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24/04/2019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035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24/04/2019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252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24/04/2019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0788" y="5427583"/>
            <a:ext cx="1111213" cy="109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769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5E993EB-7F10-4CE8-96B3-DB52EF1F0344}" type="datetimeFigureOut">
              <a:rPr lang="pt-BR" smtClean="0"/>
              <a:pPr/>
              <a:t>24/04/2019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007" y="126032"/>
            <a:ext cx="1224660" cy="121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835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93EB-7F10-4CE8-96B3-DB52EF1F0344}" type="datetimeFigureOut">
              <a:rPr lang="pt-BR" smtClean="0"/>
              <a:pPr/>
              <a:t>24/04/2019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57"/>
          <a:stretch/>
        </p:blipFill>
        <p:spPr>
          <a:xfrm>
            <a:off x="107436" y="5435443"/>
            <a:ext cx="882408" cy="92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97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5E993EB-7F10-4CE8-96B3-DB52EF1F0344}" type="datetimeFigureOut">
              <a:rPr lang="pt-BR" smtClean="0"/>
              <a:pPr/>
              <a:t>24/04/2019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E4D8ED-7316-4A92-8D89-C65823B5EC42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0788" y="5427583"/>
            <a:ext cx="1111213" cy="1098797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95" y="178229"/>
            <a:ext cx="1579984" cy="40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62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fal.edu.br/unidadeacademica/iqb/pt-br/pos-graduacao/renorbio/areas-de-concentracao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624507" y="2772847"/>
            <a:ext cx="10942983" cy="2616101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IDENTIFICAÇÃO</a:t>
            </a:r>
          </a:p>
          <a:p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Nome do discente: </a:t>
            </a:r>
            <a:r>
              <a:rPr lang="pt-B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nome em itálico</a:t>
            </a:r>
            <a:endParaRPr lang="pt-B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Nível: </a:t>
            </a:r>
            <a:r>
              <a:rPr lang="pt-B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itálico</a:t>
            </a:r>
            <a:endParaRPr lang="pt-B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Agência da bolsa:</a:t>
            </a:r>
            <a:r>
              <a:rPr lang="pt-B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itálico</a:t>
            </a:r>
            <a:endParaRPr lang="pt-B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do início da bolsa: </a:t>
            </a:r>
            <a:r>
              <a:rPr lang="pt-B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itálico</a:t>
            </a:r>
          </a:p>
          <a:p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Área de Concentração: </a:t>
            </a:r>
            <a:r>
              <a:rPr lang="pt-BR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itálico. Consulte: </a:t>
            </a:r>
            <a:r>
              <a:rPr lang="pt-BR" sz="12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http://www.ufal.edu.br/unidadeacademica/iqb/pt-br/pos-graduacao/renorbio/areas-de-concentracao</a:t>
            </a:r>
            <a:endParaRPr lang="pt-BR" sz="1200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Linha de pesquisa: </a:t>
            </a:r>
            <a:r>
              <a:rPr lang="pt-B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itálico. Consulte: </a:t>
            </a:r>
            <a:r>
              <a:rPr lang="pt-BR" sz="12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pt-BR" sz="12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www.ufal.edu.br/unidadeacademica/iqb/pt-br/pos-graduacao/renorbio/areas-de-concentracao</a:t>
            </a:r>
            <a:endParaRPr lang="pt-BR" sz="1200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Orientador: </a:t>
            </a:r>
            <a:r>
              <a:rPr lang="pt-B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nome em itálico</a:t>
            </a:r>
            <a:endParaRPr lang="pt-B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Coorientador: </a:t>
            </a:r>
            <a:r>
              <a:rPr lang="pt-BR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nome em itálico, se houver. Indicar a instituição, caso não seja do IQB.</a:t>
            </a:r>
            <a:endParaRPr lang="pt-B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24508" y="1587574"/>
            <a:ext cx="10942983" cy="764825"/>
          </a:xfrm>
          <a:prstGeom prst="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TÍTULO DO PROJETO</a:t>
            </a:r>
            <a:endParaRPr lang="pt-B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(Times New Roman ou Arial, negrito, fonte 14, espaçamento simples) </a:t>
            </a:r>
            <a:endParaRPr lang="pt-BR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047999" y="570539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tabLst>
                <a:tab pos="3820795" algn="l"/>
              </a:tabLst>
            </a:pPr>
            <a:r>
              <a:rPr lang="pt-B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Maceió,</a:t>
            </a:r>
          </a:p>
          <a:p>
            <a:pPr algn="ctr"/>
            <a:r>
              <a:rPr lang="pt-B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Mês / Ano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16558" y="156322"/>
            <a:ext cx="8758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DE PÓS-GRADUAÇÃO EM BIOTECNOLOGIA DA RENORBIO</a:t>
            </a:r>
          </a:p>
          <a:p>
            <a:pPr algn="ctr"/>
            <a:r>
              <a:rPr lang="pt-BR" sz="15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PONTO FOCAL ALAGOAS</a:t>
            </a:r>
          </a:p>
          <a:p>
            <a:pPr algn="ctr"/>
            <a:r>
              <a:rPr lang="pt-BR" sz="15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UFAL - UNCISAL</a:t>
            </a:r>
          </a:p>
        </p:txBody>
      </p:sp>
    </p:spTree>
    <p:extLst>
      <p:ext uri="{BB962C8B-B14F-4D97-AF65-F5344CB8AC3E}">
        <p14:creationId xmlns:p14="http://schemas.microsoft.com/office/powerpoint/2010/main" val="421330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8878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SITUAÇÃO ATUAL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227931" y="5091507"/>
            <a:ext cx="5421224" cy="1130589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02 </a:t>
            </a:r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diapositivos</a:t>
            </a:r>
            <a:endParaRPr lang="pt-BR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Colocar após as considerações finais.</a:t>
            </a:r>
            <a:endParaRPr lang="pt-B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21942" y="844190"/>
            <a:ext cx="105733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Qual o percentual de créditos cursados?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Indique as disciplinas cursadas e os respectivos conceitos.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Já foi aprovado no exame de proficiência de língua estrangeira?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caso negativo, por que e quando pretende fazer nova seleção?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Já realizou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stágio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ocência? Em caso negativo indicar semestre/ano que pretende fazer.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 projeto inicial foi alterado?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Qual a previsão (indicar mês e ano) para qualificação?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Qual o percentual do projeto executado (considere todas as etapas: revisão de bibliografia, experimental, escrita de artigos, entre outras)?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Possui artigo publicado? Quantos?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Já apresentou trabalho em congresso com o tema do trabalho do doutorado? Quantos?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Quantos horas por semana se dedica as atividades relacionadas ao doutorado?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Qual sua auto avaliação considerando a performance até o momento no doutorado (atribua uma na nota na escala de 0 a 10) </a:t>
            </a: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Críticas/sugestões ao curso de doutorado.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3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9270" y="1033669"/>
            <a:ext cx="1906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do item</a:t>
            </a:r>
            <a:endParaRPr lang="pt-B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383735" y="2506982"/>
            <a:ext cx="7424530" cy="192786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02 diapositivos</a:t>
            </a:r>
          </a:p>
          <a:p>
            <a:pPr algn="just"/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base no projeto original, utilize pouco texto, priorize esquemas e ilustrações. Se houve mudança no projeto original justificar durante apresentação fazendo menção a nova proposta. </a:t>
            </a:r>
          </a:p>
          <a:p>
            <a:pPr algn="just"/>
            <a:endParaRPr lang="pt-BR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Demonstrar o estado da arte do problema e qual o grau de evolução das pesquisas recentes quanto ao tema proposto. Apresente as prováveis contribuições a serem obtidas ao término do projeto de pesquisa apresentado após a finalização do mestrado </a:t>
            </a:r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 doutorado.</a:t>
            </a:r>
            <a:endParaRPr lang="pt-B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383735" y="4639102"/>
            <a:ext cx="7424530" cy="678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necessário diapositivos podem ser condensados. Fica a critério do apresentador, desde que, todos os itens sejam comtemplados na apresentação.</a:t>
            </a:r>
            <a:endParaRPr lang="pt-BR" sz="9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6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JUSTIFICATIVA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9270" y="1033669"/>
            <a:ext cx="1906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do item</a:t>
            </a:r>
            <a:endParaRPr lang="pt-B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383735" y="2948940"/>
            <a:ext cx="7424530" cy="103632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01 diapositivo</a:t>
            </a:r>
          </a:p>
          <a:p>
            <a:pPr algn="just"/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base no projeto original, de forma objetiva justificar a razão da escolha do tema, sua relevância cientifica, viabilidade e integração com as linhas de pesquisa do PPG-Renorbio</a:t>
            </a:r>
            <a:endParaRPr lang="pt-BR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5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INOVAÇÃO E VIABILIDADE 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9270" y="1033669"/>
            <a:ext cx="1930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do item.</a:t>
            </a:r>
            <a:endParaRPr lang="pt-B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069535" y="3129169"/>
            <a:ext cx="6052930" cy="1366631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01 diapositivo</a:t>
            </a:r>
          </a:p>
          <a:p>
            <a:pPr algn="just"/>
            <a:r>
              <a:rPr lang="pt-BR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Apontar as principais inovações </a:t>
            </a:r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considerando </a:t>
            </a:r>
            <a:r>
              <a:rPr lang="pt-BR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estado da arte no qual a proposta do projeto está inserida</a:t>
            </a:r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Indicar a viabilidade de execução </a:t>
            </a:r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levando em conta a </a:t>
            </a:r>
            <a:r>
              <a:rPr lang="pt-BR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infraestrutura local e a possibilidade de colaborações.</a:t>
            </a:r>
            <a:endParaRPr lang="pt-B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GERAIS E ESPECÍFICOS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9270" y="1033669"/>
            <a:ext cx="1906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do item</a:t>
            </a:r>
            <a:endParaRPr lang="pt-B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383735" y="2948940"/>
            <a:ext cx="7424530" cy="103632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01 diapositivo</a:t>
            </a:r>
          </a:p>
          <a:p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base no projeto original, descrever </a:t>
            </a:r>
            <a:r>
              <a:rPr lang="pt-BR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objetivo geral da proposta de pesquisa. Evidencie, através de objetivos específicos, o que deve ser </a:t>
            </a:r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investigado para </a:t>
            </a:r>
            <a:r>
              <a:rPr lang="pt-BR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atingir o objetivo geral.</a:t>
            </a: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03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e METODOLOGIA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9270" y="1033669"/>
            <a:ext cx="1866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do item</a:t>
            </a:r>
            <a:endParaRPr lang="pt-B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383735" y="2948940"/>
            <a:ext cx="7424530" cy="1535974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01 diapositivo</a:t>
            </a:r>
          </a:p>
          <a:p>
            <a:pPr algn="just"/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base no projeto original, descrever </a:t>
            </a:r>
            <a:r>
              <a:rPr lang="pt-BR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aspectos experimentais e metodológicos relacionados ao desenvolvimento do projeto proposto quanto aos pontos mais relevantes do </a:t>
            </a:r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trabalho</a:t>
            </a:r>
          </a:p>
          <a:p>
            <a:pPr algn="just"/>
            <a:endParaRPr lang="pt-BR" sz="1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Utilizar esquemas e fluxogramas preferencialmente, quando for possível.</a:t>
            </a: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89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9270" y="1033669"/>
            <a:ext cx="1930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do item.</a:t>
            </a:r>
            <a:endParaRPr lang="pt-B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069535" y="3129169"/>
            <a:ext cx="6052930" cy="1366631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05 diapositivos</a:t>
            </a:r>
          </a:p>
          <a:p>
            <a:pPr algn="just"/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Indicar os principais resultados alcançados. Para os discentes que ainda não possuem resultados realizar justificativa.</a:t>
            </a:r>
            <a:endParaRPr lang="pt-B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88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069535" y="3129169"/>
            <a:ext cx="6052930" cy="1366631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01 diapositivo</a:t>
            </a:r>
          </a:p>
          <a:p>
            <a:pPr algn="just"/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Aponta as principais considerações finais. Se possível, inferir sobre possíveis perspectivas. </a:t>
            </a:r>
            <a:endParaRPr lang="pt-B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64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7851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069535" y="3129169"/>
            <a:ext cx="6052930" cy="1366631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Máximo de 01 diapositivo</a:t>
            </a:r>
          </a:p>
          <a:p>
            <a:pPr algn="just"/>
            <a:r>
              <a:rPr lang="pt-BR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Colocar as principais referências. As mesmas podem ser citadas no próprio diapositivo durante apresentação, não tendo necessidade de uma lista no final. Fica a critério do apresentador. </a:t>
            </a:r>
            <a:endParaRPr lang="pt-BR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3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TM02900769[[fn=Retrospectiva]]</Template>
  <TotalTime>220</TotalTime>
  <Words>683</Words>
  <Application>Microsoft Office PowerPoint</Application>
  <PresentationFormat>Personalizar</PresentationFormat>
  <Paragraphs>67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Josué Carinhanha</dc:creator>
  <cp:lastModifiedBy>AnaPaula</cp:lastModifiedBy>
  <cp:revision>29</cp:revision>
  <dcterms:created xsi:type="dcterms:W3CDTF">2015-04-26T18:29:22Z</dcterms:created>
  <dcterms:modified xsi:type="dcterms:W3CDTF">2019-04-24T15:22:11Z</dcterms:modified>
</cp:coreProperties>
</file>